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84" r:id="rId5"/>
    <p:sldId id="287" r:id="rId6"/>
    <p:sldId id="293" r:id="rId7"/>
    <p:sldId id="294" r:id="rId8"/>
    <p:sldId id="286" r:id="rId9"/>
  </p:sldIdLst>
  <p:sldSz cx="9144000" cy="5143500" type="screen16x9"/>
  <p:notesSz cx="6858000" cy="9144000"/>
  <p:embeddedFontLst>
    <p:embeddedFont>
      <p:font typeface="MV Boli" panose="02000500030200090000" pitchFamily="2" charset="0"/>
      <p:regular r:id="rId12"/>
    </p:embeddedFont>
    <p:embeddedFont>
      <p:font typeface="Arial Rounded MT Bold" panose="020F0704030504030204" pitchFamily="34" charset="0"/>
      <p:regular r:id="rId13"/>
    </p:embeddedFont>
    <p:embeddedFont>
      <p:font typeface="Bangers"/>
      <p:regular r:id="rId14"/>
    </p:embeddedFont>
    <p:embeddedFont>
      <p:font typeface="Sniglet" panose="020B0604020202020204" charset="0"/>
      <p:regular r:id="rId15"/>
    </p:embeddedFont>
    <p:embeddedFont>
      <p:font typeface="MS Reference Sans Serif" panose="020B0604030504040204" pitchFamily="34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FAF1F2-9B97-4EC2-B06E-07C0CC8D1B5E}">
  <a:tblStyle styleId="{28FAF1F2-9B97-4EC2-B06E-07C0CC8D1B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Estilo com Tema 1 - Ênfas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91" autoAdjust="0"/>
    <p:restoredTop sz="94660"/>
  </p:normalViewPr>
  <p:slideViewPr>
    <p:cSldViewPr snapToGrid="0">
      <p:cViewPr varScale="1">
        <p:scale>
          <a:sx n="76" d="100"/>
          <a:sy n="76" d="100"/>
        </p:scale>
        <p:origin x="76" y="2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4191F-ED9E-4180-8B3B-443AD1ABA177}" type="datetimeFigureOut">
              <a:rPr lang="pt-BR" smtClean="0"/>
              <a:t>18/06/2018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4E757-50A9-440F-B0BF-6806460CFC8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1345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8960760"/>
      </p:ext>
    </p:extLst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879907613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0A7E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5508345" y="4013200"/>
            <a:ext cx="31885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 smtClean="0">
                <a:solidFill>
                  <a:schemeClr val="bg1"/>
                </a:solidFill>
              </a:rPr>
              <a:t>Claudia Rafaella Barbosa Calixto</a:t>
            </a:r>
            <a:endParaRPr lang="pt-BR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506814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527824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3054127" y="4445898"/>
            <a:ext cx="3321505" cy="40011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RAQUEL ALBUQUERQUE</a:t>
            </a:r>
            <a:endParaRPr lang="pt-BR" sz="20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747" y="1057569"/>
            <a:ext cx="3446505" cy="344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5920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8465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670668" y="685988"/>
            <a:ext cx="7923964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SEXTO </a:t>
            </a:r>
            <a:r>
              <a:rPr lang="pt-BR" sz="1800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SPRINT</a:t>
            </a:r>
            <a:r>
              <a:rPr lang="pt-BR" sz="1800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 </a:t>
            </a:r>
            <a:r>
              <a:rPr lang="pt-BR" sz="1800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     </a:t>
            </a:r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Scrum </a:t>
            </a:r>
          </a:p>
          <a:p>
            <a:r>
              <a:rPr lang="pt-BR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 </a:t>
            </a:r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                                       Master</a:t>
            </a:r>
            <a:r>
              <a:rPr lang="pt-BR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: </a:t>
            </a:r>
            <a:endParaRPr lang="pt-BR" dirty="0" smtClean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pPr lvl="8"/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                                      </a:t>
            </a:r>
            <a:r>
              <a:rPr lang="pt-BR" sz="1200" dirty="0" smtClean="0">
                <a:solidFill>
                  <a:srgbClr val="FFFF00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RAQUEL</a:t>
            </a:r>
            <a:endParaRPr lang="pt-BR" sz="1200" dirty="0">
              <a:solidFill>
                <a:srgbClr val="FFFF00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pPr lvl="2"/>
            <a:endParaRPr lang="pt-BR" dirty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1ª </a:t>
            </a:r>
            <a:r>
              <a:rPr lang="pt-BR" b="1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Reunião: Divisão de Tarefas</a:t>
            </a:r>
            <a:endParaRPr lang="pt-BR" dirty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pPr lvl="0"/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	</a:t>
            </a:r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Adrielly, Raquel </a:t>
            </a:r>
            <a:r>
              <a:rPr lang="pt-BR" b="1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e Thales</a:t>
            </a:r>
            <a:r>
              <a:rPr lang="pt-BR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: telas</a:t>
            </a:r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;</a:t>
            </a:r>
          </a:p>
          <a:p>
            <a:pPr lvl="0"/>
            <a:endParaRPr lang="pt-BR" dirty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pPr lvl="0"/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	Carlos</a:t>
            </a:r>
            <a:r>
              <a:rPr lang="pt-BR" b="1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, Cláudia e Raquel</a:t>
            </a:r>
            <a:r>
              <a:rPr lang="pt-BR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: encarregados pela formatação </a:t>
            </a:r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trabalho</a:t>
            </a:r>
          </a:p>
          <a:p>
            <a:pPr lvl="0"/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 	escrito </a:t>
            </a:r>
            <a:r>
              <a:rPr lang="pt-BR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e apresentação</a:t>
            </a:r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.</a:t>
            </a:r>
          </a:p>
          <a:p>
            <a:pPr lvl="0"/>
            <a:endParaRPr lang="pt-BR" dirty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pPr lvl="0"/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	</a:t>
            </a:r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Adriellly e Raquel</a:t>
            </a:r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: banco </a:t>
            </a:r>
            <a:r>
              <a:rPr lang="pt-BR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de dados</a:t>
            </a:r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.</a:t>
            </a:r>
          </a:p>
          <a:p>
            <a:pPr lvl="0"/>
            <a:r>
              <a:rPr lang="pt-BR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</a:t>
            </a:r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</a:t>
            </a:r>
          </a:p>
          <a:p>
            <a:pPr lvl="0"/>
            <a:r>
              <a:rPr lang="pt-BR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</a:t>
            </a:r>
            <a:r>
              <a:rPr lang="pt-BR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Adrielly e Thales: diagrama model e de classe</a:t>
            </a:r>
            <a:endParaRPr lang="pt-BR" dirty="0" smtClean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pPr lvl="0"/>
            <a:endParaRPr lang="pt-BR" dirty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r>
              <a:rPr lang="pt-BR" b="1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2ª </a:t>
            </a:r>
            <a:r>
              <a:rPr lang="pt-BR" b="1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Reunião: </a:t>
            </a:r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Implementação do framework</a:t>
            </a:r>
            <a:endParaRPr lang="pt-BR" b="1" dirty="0" smtClean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endParaRPr lang="pt-BR" dirty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	3ª </a:t>
            </a:r>
            <a:r>
              <a:rPr lang="pt-BR" b="1" dirty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Reunião: </a:t>
            </a:r>
            <a:r>
              <a:rPr lang="pt-BR" b="1" dirty="0" smtClean="0">
                <a:solidFill>
                  <a:schemeClr val="bg1"/>
                </a:solidFill>
                <a:latin typeface="MS Reference Sans Serif" panose="020B0604030504040204" pitchFamily="34" charset="0"/>
                <a:cs typeface="MV Boli" panose="02000500030200090000" pitchFamily="2" charset="0"/>
              </a:rPr>
              <a:t>Conexão com o banco de dados</a:t>
            </a:r>
            <a:endParaRPr lang="pt-BR" dirty="0">
              <a:solidFill>
                <a:schemeClr val="bg1"/>
              </a:solidFill>
              <a:latin typeface="MS Reference Sans Serif" panose="020B0604030504040204" pitchFamily="34" charset="0"/>
              <a:cs typeface="MV Boli" panose="02000500030200090000" pitchFamily="2" charset="0"/>
            </a:endParaRPr>
          </a:p>
          <a:p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628" y="583517"/>
            <a:ext cx="903268" cy="90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90390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578840" y="2571750"/>
            <a:ext cx="82128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Diagrama de classes</a:t>
            </a:r>
            <a:r>
              <a:rPr lang="pt-BR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 é uma representação estática utilizada na área da programação para descrever a estrutura de um sistema, apresentando suas </a:t>
            </a:r>
            <a:r>
              <a:rPr lang="pt-BR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classes</a:t>
            </a:r>
            <a:r>
              <a:rPr lang="pt-BR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, atributos, operações e as relações entre os objetos.</a:t>
            </a:r>
            <a:endParaRPr lang="pt-BR" sz="24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275127" y="978098"/>
            <a:ext cx="69943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i="1" dirty="0" smtClean="0">
                <a:solidFill>
                  <a:srgbClr val="FFFF00"/>
                </a:solidFill>
                <a:latin typeface="Arial Rounded MT Bold" panose="020F0704030504030204" pitchFamily="34" charset="0"/>
              </a:rPr>
              <a:t>DIAGRAMA DE CLASSES</a:t>
            </a:r>
            <a:endParaRPr lang="pt-BR" sz="4000" i="1" dirty="0">
              <a:solidFill>
                <a:srgbClr val="FFFF0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71834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45836"/>
            <a:ext cx="6866167" cy="465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03396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31548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achim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1396</TotalTime>
  <Words>20</Words>
  <Application>Microsoft Office PowerPoint</Application>
  <PresentationFormat>Apresentação na tela (16:9)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MV Boli</vt:lpstr>
      <vt:lpstr>Arial Rounded MT Bold</vt:lpstr>
      <vt:lpstr>Bangers</vt:lpstr>
      <vt:lpstr>Sniglet</vt:lpstr>
      <vt:lpstr>MS Reference Sans Serif</vt:lpstr>
      <vt:lpstr>Arial</vt:lpstr>
      <vt:lpstr>Jachimo template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E-FUN</dc:title>
  <dc:creator>Raquel</dc:creator>
  <cp:lastModifiedBy>Windows User</cp:lastModifiedBy>
  <cp:revision>55</cp:revision>
  <dcterms:modified xsi:type="dcterms:W3CDTF">2018-06-18T05:36:16Z</dcterms:modified>
</cp:coreProperties>
</file>